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57" r:id="rId4"/>
    <p:sldId id="258" r:id="rId5"/>
    <p:sldId id="260" r:id="rId6"/>
    <p:sldId id="261" r:id="rId7"/>
    <p:sldId id="277" r:id="rId8"/>
    <p:sldId id="278" r:id="rId9"/>
    <p:sldId id="279" r:id="rId10"/>
    <p:sldId id="280" r:id="rId11"/>
    <p:sldId id="263" r:id="rId12"/>
    <p:sldId id="264" r:id="rId13"/>
    <p:sldId id="281" r:id="rId14"/>
    <p:sldId id="292" r:id="rId15"/>
    <p:sldId id="283" r:id="rId16"/>
    <p:sldId id="286" r:id="rId17"/>
    <p:sldId id="287" r:id="rId18"/>
    <p:sldId id="288" r:id="rId19"/>
    <p:sldId id="267" r:id="rId20"/>
    <p:sldId id="289" r:id="rId21"/>
    <p:sldId id="271" r:id="rId22"/>
    <p:sldId id="272" r:id="rId23"/>
    <p:sldId id="290" r:id="rId24"/>
    <p:sldId id="291" r:id="rId25"/>
    <p:sldId id="269" r:id="rId26"/>
    <p:sldId id="273" r:id="rId27"/>
    <p:sldId id="284" r:id="rId28"/>
    <p:sldId id="285" r:id="rId29"/>
    <p:sldId id="274" r:id="rId30"/>
    <p:sldId id="276"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6" autoAdjust="0"/>
    <p:restoredTop sz="94660"/>
  </p:normalViewPr>
  <p:slideViewPr>
    <p:cSldViewPr snapToGrid="0">
      <p:cViewPr varScale="1">
        <p:scale>
          <a:sx n="113" d="100"/>
          <a:sy n="113" d="100"/>
        </p:scale>
        <p:origin x="38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tiff>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4/25/17</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4/25/17</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4/25/17</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4/25/17</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4/25/17</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4/25/17</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4/25/17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4/25/17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4/25/17</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4.xml"/><Relationship Id="rId2" Type="http://schemas.openxmlformats.org/officeDocument/2006/relationships/image" Target="../media/image14.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tope018/CSC439_Project" TargetMode="Externa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rello.com/csc439project1" TargetMode="Externa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BRAIN </a:t>
            </a:r>
            <a:r>
              <a:rPr lang="en-US" dirty="0" err="1"/>
              <a:t>pHASER</a:t>
            </a:r>
            <a:endParaRPr lang="en-US" dirty="0"/>
          </a:p>
        </p:txBody>
      </p:sp>
      <p:sp>
        <p:nvSpPr>
          <p:cNvPr id="3" name="Subtitle 2"/>
          <p:cNvSpPr>
            <a:spLocks noGrp="1"/>
          </p:cNvSpPr>
          <p:nvPr>
            <p:ph type="subTitle" idx="1"/>
          </p:nvPr>
        </p:nvSpPr>
        <p:spPr/>
        <p:txBody>
          <a:bodyPr/>
          <a:lstStyle/>
          <a:p>
            <a:r>
              <a:rPr lang="en-US" dirty="0"/>
              <a:t>Presented By: Nick Tope, Katie Bolen, Eric </a:t>
            </a:r>
            <a:r>
              <a:rPr lang="en-US" dirty="0" err="1"/>
              <a:t>Spahr</a:t>
            </a:r>
            <a:r>
              <a:rPr lang="en-US" dirty="0"/>
              <a:t>, Angie </a:t>
            </a:r>
            <a:r>
              <a:rPr lang="en-US" dirty="0" err="1"/>
              <a:t>Volstad</a:t>
            </a:r>
            <a:endParaRPr lang="en-US" dirty="0"/>
          </a:p>
        </p:txBody>
      </p:sp>
    </p:spTree>
    <p:extLst>
      <p:ext uri="{BB962C8B-B14F-4D97-AF65-F5344CB8AC3E}">
        <p14:creationId xmlns:p14="http://schemas.microsoft.com/office/powerpoint/2010/main" val="8603389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t>ERic</a:t>
            </a:r>
            <a:endParaRPr lang="en-US" dirty="0"/>
          </a:p>
        </p:txBody>
      </p:sp>
      <p:pic>
        <p:nvPicPr>
          <p:cNvPr id="4" name="Picture 3"/>
          <p:cNvPicPr>
            <a:picLocks noChangeAspect="1"/>
          </p:cNvPicPr>
          <p:nvPr/>
        </p:nvPicPr>
        <p:blipFill>
          <a:blip r:embed="rId2"/>
          <a:stretch>
            <a:fillRect/>
          </a:stretch>
        </p:blipFill>
        <p:spPr>
          <a:xfrm>
            <a:off x="869156" y="2738437"/>
            <a:ext cx="10448963" cy="2397919"/>
          </a:xfrm>
          <a:prstGeom prst="rect">
            <a:avLst/>
          </a:prstGeom>
          <a:effectLst>
            <a:softEdge rad="25400"/>
          </a:effectLst>
        </p:spPr>
      </p:pic>
    </p:spTree>
    <p:extLst>
      <p:ext uri="{BB962C8B-B14F-4D97-AF65-F5344CB8AC3E}">
        <p14:creationId xmlns:p14="http://schemas.microsoft.com/office/powerpoint/2010/main" val="8069264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TimeLine</a:t>
            </a:r>
          </a:p>
        </p:txBody>
      </p:sp>
      <p:sp>
        <p:nvSpPr>
          <p:cNvPr id="3" name="Text Placeholder 2"/>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6371606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 Language, Build System</a:t>
            </a:r>
          </a:p>
        </p:txBody>
      </p:sp>
      <p:sp>
        <p:nvSpPr>
          <p:cNvPr id="3" name="Content Placeholder 2"/>
          <p:cNvSpPr>
            <a:spLocks noGrp="1"/>
          </p:cNvSpPr>
          <p:nvPr>
            <p:ph idx="1"/>
          </p:nvPr>
        </p:nvSpPr>
        <p:spPr/>
        <p:txBody>
          <a:bodyPr/>
          <a:lstStyle/>
          <a:p>
            <a:r>
              <a:rPr lang="en-US" dirty="0"/>
              <a:t>IDE: Android Studio</a:t>
            </a:r>
          </a:p>
          <a:p>
            <a:r>
              <a:rPr lang="en-US" dirty="0"/>
              <a:t>Language: Java</a:t>
            </a:r>
          </a:p>
          <a:p>
            <a:r>
              <a:rPr lang="en-US" dirty="0"/>
              <a:t>Build System: </a:t>
            </a:r>
            <a:r>
              <a:rPr lang="en-US" dirty="0" err="1"/>
              <a:t>Gradle</a:t>
            </a:r>
            <a:endParaRPr lang="en-US" dirty="0"/>
          </a:p>
        </p:txBody>
      </p:sp>
    </p:spTree>
    <p:extLst>
      <p:ext uri="{BB962C8B-B14F-4D97-AF65-F5344CB8AC3E}">
        <p14:creationId xmlns:p14="http://schemas.microsoft.com/office/powerpoint/2010/main" val="34444173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1663" y="764373"/>
            <a:ext cx="9634537" cy="1293028"/>
          </a:xfrm>
        </p:spPr>
        <p:txBody>
          <a:bodyPr/>
          <a:lstStyle/>
          <a:p>
            <a:r>
              <a:rPr lang="en-US" dirty="0"/>
              <a:t>Trello and Backlog management</a:t>
            </a:r>
          </a:p>
        </p:txBody>
      </p:sp>
      <p:sp>
        <p:nvSpPr>
          <p:cNvPr id="3" name="Content Placeholder 2"/>
          <p:cNvSpPr>
            <a:spLocks noGrp="1"/>
          </p:cNvSpPr>
          <p:nvPr>
            <p:ph idx="1"/>
          </p:nvPr>
        </p:nvSpPr>
        <p:spPr>
          <a:xfrm>
            <a:off x="685800" y="2194560"/>
            <a:ext cx="5531047" cy="4024125"/>
          </a:xfrm>
        </p:spPr>
        <p:txBody>
          <a:bodyPr/>
          <a:lstStyle/>
          <a:p>
            <a:r>
              <a:rPr lang="en-US" dirty="0"/>
              <a:t>Project tasks on Trello</a:t>
            </a:r>
          </a:p>
          <a:p>
            <a:r>
              <a:rPr lang="en-US" dirty="0"/>
              <a:t>Tasks documented in spreadsheet</a:t>
            </a:r>
          </a:p>
          <a:p>
            <a:pPr lvl="1"/>
            <a:r>
              <a:rPr lang="en-US" dirty="0"/>
              <a:t>Status</a:t>
            </a:r>
          </a:p>
          <a:p>
            <a:pPr lvl="1"/>
            <a:r>
              <a:rPr lang="en-US" dirty="0"/>
              <a:t>Category (GUI, Logic, Trivia, Documentation)</a:t>
            </a:r>
          </a:p>
          <a:p>
            <a:pPr lvl="1"/>
            <a:r>
              <a:rPr lang="en-US" dirty="0"/>
              <a:t>Primary responsible team member</a:t>
            </a:r>
          </a:p>
          <a:p>
            <a:r>
              <a:rPr lang="en-US" dirty="0"/>
              <a:t>Unforeseen new tasks added to Trello</a:t>
            </a:r>
          </a:p>
          <a:p>
            <a:r>
              <a:rPr lang="en-US" dirty="0"/>
              <a:t>All activity documented in project spreadsheet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6847" y="2057401"/>
            <a:ext cx="5504376" cy="3443288"/>
          </a:xfrm>
          <a:prstGeom prst="rect">
            <a:avLst/>
          </a:prstGeom>
        </p:spPr>
      </p:pic>
    </p:spTree>
    <p:extLst>
      <p:ext uri="{BB962C8B-B14F-4D97-AF65-F5344CB8AC3E}">
        <p14:creationId xmlns:p14="http://schemas.microsoft.com/office/powerpoint/2010/main" val="1650925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2772" y="764373"/>
            <a:ext cx="10213428" cy="1293028"/>
          </a:xfrm>
        </p:spPr>
        <p:txBody>
          <a:bodyPr/>
          <a:lstStyle/>
          <a:p>
            <a:r>
              <a:rPr lang="en-US" dirty="0" smtClean="0"/>
              <a:t>Scrum meetings and takeaways</a:t>
            </a:r>
            <a:endParaRPr lang="en-US" dirty="0"/>
          </a:p>
        </p:txBody>
      </p:sp>
      <p:sp>
        <p:nvSpPr>
          <p:cNvPr id="3" name="Content Placeholder 2"/>
          <p:cNvSpPr>
            <a:spLocks noGrp="1"/>
          </p:cNvSpPr>
          <p:nvPr>
            <p:ph idx="1"/>
          </p:nvPr>
        </p:nvSpPr>
        <p:spPr/>
        <p:txBody>
          <a:bodyPr>
            <a:normAutofit lnSpcReduction="10000"/>
          </a:bodyPr>
          <a:lstStyle/>
          <a:p>
            <a:r>
              <a:rPr lang="en-US" dirty="0" smtClean="0"/>
              <a:t>All of our scrum meetings occurred every class period whether class was in session or cancelled</a:t>
            </a:r>
          </a:p>
          <a:p>
            <a:r>
              <a:rPr lang="en-US" dirty="0" smtClean="0"/>
              <a:t>There were never any issues in setting up meeting times. If one of us could not make it to a meeting, we simply texted or emailed each other to maintain communication.</a:t>
            </a:r>
          </a:p>
          <a:p>
            <a:r>
              <a:rPr lang="en-US" dirty="0" smtClean="0"/>
              <a:t>The minutes and duties were recorded at each meeting so we could keep track of what we did that time and what we planned to have completed by the next meeting.</a:t>
            </a:r>
          </a:p>
          <a:p>
            <a:r>
              <a:rPr lang="en-US" dirty="0" smtClean="0"/>
              <a:t>Even though keeping track of the meetings (via standups) was very repetitive, it still helped us learn the importance of dealing with any unexpected issues that came up while staying on track towards our end goal.</a:t>
            </a:r>
            <a:endParaRPr lang="en-US" dirty="0"/>
          </a:p>
        </p:txBody>
      </p:sp>
    </p:spTree>
    <p:extLst>
      <p:ext uri="{BB962C8B-B14F-4D97-AF65-F5344CB8AC3E}">
        <p14:creationId xmlns:p14="http://schemas.microsoft.com/office/powerpoint/2010/main" val="8275972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0" y="764373"/>
            <a:ext cx="5410200" cy="1293028"/>
          </a:xfrm>
        </p:spPr>
        <p:txBody>
          <a:bodyPr/>
          <a:lstStyle/>
          <a:p>
            <a:r>
              <a:rPr lang="en-US" dirty="0"/>
              <a:t>Sprint Planning meeting</a:t>
            </a:r>
          </a:p>
        </p:txBody>
      </p:sp>
      <p:sp>
        <p:nvSpPr>
          <p:cNvPr id="3" name="Content Placeholder 2"/>
          <p:cNvSpPr>
            <a:spLocks noGrp="1"/>
          </p:cNvSpPr>
          <p:nvPr>
            <p:ph idx="1"/>
          </p:nvPr>
        </p:nvSpPr>
        <p:spPr>
          <a:xfrm>
            <a:off x="5962650" y="2194560"/>
            <a:ext cx="5543550" cy="4024125"/>
          </a:xfrm>
        </p:spPr>
        <p:txBody>
          <a:bodyPr/>
          <a:lstStyle/>
          <a:p>
            <a:r>
              <a:rPr lang="en-US" dirty="0"/>
              <a:t>Discuss what we can accomplish over the sprint</a:t>
            </a:r>
          </a:p>
          <a:p>
            <a:endParaRPr lang="en-US" dirty="0"/>
          </a:p>
        </p:txBody>
      </p:sp>
      <p:pic>
        <p:nvPicPr>
          <p:cNvPr id="5" name="Picture 4"/>
          <p:cNvPicPr>
            <a:picLocks noChangeAspect="1"/>
          </p:cNvPicPr>
          <p:nvPr/>
        </p:nvPicPr>
        <p:blipFill>
          <a:blip r:embed="rId2"/>
          <a:stretch>
            <a:fillRect/>
          </a:stretch>
        </p:blipFill>
        <p:spPr>
          <a:xfrm>
            <a:off x="568936" y="0"/>
            <a:ext cx="5224827" cy="6858000"/>
          </a:xfrm>
          <a:prstGeom prst="rect">
            <a:avLst/>
          </a:prstGeom>
        </p:spPr>
      </p:pic>
    </p:spTree>
    <p:extLst>
      <p:ext uri="{BB962C8B-B14F-4D97-AF65-F5344CB8AC3E}">
        <p14:creationId xmlns:p14="http://schemas.microsoft.com/office/powerpoint/2010/main" val="22214004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Daily stand-up</a:t>
            </a:r>
          </a:p>
        </p:txBody>
      </p:sp>
      <p:sp>
        <p:nvSpPr>
          <p:cNvPr id="3" name="Content Placeholder 2"/>
          <p:cNvSpPr>
            <a:spLocks noGrp="1"/>
          </p:cNvSpPr>
          <p:nvPr>
            <p:ph idx="1"/>
          </p:nvPr>
        </p:nvSpPr>
        <p:spPr/>
        <p:txBody>
          <a:bodyPr/>
          <a:lstStyle/>
          <a:p>
            <a:r>
              <a:rPr lang="en-US" dirty="0"/>
              <a:t>Discuss what was done since the preceding stand-up</a:t>
            </a:r>
          </a:p>
          <a:p>
            <a:r>
              <a:rPr lang="en-US" dirty="0"/>
              <a:t>Discuss what we’re going to do by the next stand-up</a:t>
            </a:r>
          </a:p>
          <a:p>
            <a:r>
              <a:rPr lang="en-US" dirty="0"/>
              <a:t>Discuss any roadblocks that have arisen since the last stand-up</a:t>
            </a:r>
          </a:p>
        </p:txBody>
      </p:sp>
    </p:spTree>
    <p:extLst>
      <p:ext uri="{BB962C8B-B14F-4D97-AF65-F5344CB8AC3E}">
        <p14:creationId xmlns:p14="http://schemas.microsoft.com/office/powerpoint/2010/main" val="7301102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Sprint review</a:t>
            </a:r>
          </a:p>
        </p:txBody>
      </p:sp>
      <p:sp>
        <p:nvSpPr>
          <p:cNvPr id="3" name="Content Placeholder 2"/>
          <p:cNvSpPr>
            <a:spLocks noGrp="1"/>
          </p:cNvSpPr>
          <p:nvPr>
            <p:ph idx="1"/>
          </p:nvPr>
        </p:nvSpPr>
        <p:spPr/>
        <p:txBody>
          <a:bodyPr/>
          <a:lstStyle/>
          <a:p>
            <a:r>
              <a:rPr lang="en-US" dirty="0"/>
              <a:t>Complete phase documentation</a:t>
            </a:r>
          </a:p>
          <a:p>
            <a:r>
              <a:rPr lang="en-US" dirty="0"/>
              <a:t>Present the added functionality to the team and a possible audience</a:t>
            </a:r>
          </a:p>
        </p:txBody>
      </p:sp>
    </p:spTree>
    <p:extLst>
      <p:ext uri="{BB962C8B-B14F-4D97-AF65-F5344CB8AC3E}">
        <p14:creationId xmlns:p14="http://schemas.microsoft.com/office/powerpoint/2010/main" val="4445611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Sprint retrospective</a:t>
            </a:r>
          </a:p>
        </p:txBody>
      </p:sp>
      <p:sp>
        <p:nvSpPr>
          <p:cNvPr id="3" name="Content Placeholder 2"/>
          <p:cNvSpPr>
            <a:spLocks noGrp="1"/>
          </p:cNvSpPr>
          <p:nvPr>
            <p:ph idx="1"/>
          </p:nvPr>
        </p:nvSpPr>
        <p:spPr/>
        <p:txBody>
          <a:bodyPr/>
          <a:lstStyle/>
          <a:p>
            <a:r>
              <a:rPr lang="en-US" dirty="0"/>
              <a:t>Discuss incomplete tasks to carry over to the next sprint</a:t>
            </a:r>
          </a:p>
          <a:p>
            <a:r>
              <a:rPr lang="en-US" dirty="0"/>
              <a:t>How to make the next sprint more effective</a:t>
            </a:r>
          </a:p>
          <a:p>
            <a:pPr lvl="1"/>
            <a:r>
              <a:rPr lang="en-US" dirty="0"/>
              <a:t>E.g. Uploaded GitHub commits at a more frequent rate</a:t>
            </a:r>
          </a:p>
        </p:txBody>
      </p:sp>
    </p:spTree>
    <p:extLst>
      <p:ext uri="{BB962C8B-B14F-4D97-AF65-F5344CB8AC3E}">
        <p14:creationId xmlns:p14="http://schemas.microsoft.com/office/powerpoint/2010/main" val="37122564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a:t>
            </a:r>
            <a:r>
              <a:rPr lang="en-US" dirty="0"/>
              <a:t> and version Management</a:t>
            </a:r>
          </a:p>
        </p:txBody>
      </p:sp>
      <p:sp>
        <p:nvSpPr>
          <p:cNvPr id="3" name="Content Placeholder 2"/>
          <p:cNvSpPr>
            <a:spLocks noGrp="1"/>
          </p:cNvSpPr>
          <p:nvPr>
            <p:ph idx="1"/>
          </p:nvPr>
        </p:nvSpPr>
        <p:spPr/>
        <p:txBody>
          <a:bodyPr/>
          <a:lstStyle/>
          <a:p>
            <a:endParaRPr lang="en-US" dirty="0"/>
          </a:p>
        </p:txBody>
      </p:sp>
      <p:pic>
        <p:nvPicPr>
          <p:cNvPr id="5" name="Picture 4"/>
          <p:cNvPicPr>
            <a:picLocks noChangeAspect="1"/>
          </p:cNvPicPr>
          <p:nvPr/>
        </p:nvPicPr>
        <p:blipFill>
          <a:blip r:embed="rId2"/>
          <a:stretch>
            <a:fillRect/>
          </a:stretch>
        </p:blipFill>
        <p:spPr>
          <a:xfrm>
            <a:off x="473868" y="2271712"/>
            <a:ext cx="11115675" cy="2714625"/>
          </a:xfrm>
          <a:prstGeom prst="rect">
            <a:avLst/>
          </a:prstGeom>
        </p:spPr>
      </p:pic>
    </p:spTree>
    <p:extLst>
      <p:ext uri="{BB962C8B-B14F-4D97-AF65-F5344CB8AC3E}">
        <p14:creationId xmlns:p14="http://schemas.microsoft.com/office/powerpoint/2010/main" val="31246476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lstStyle/>
          <a:p>
            <a:r>
              <a:rPr lang="en-US" dirty="0"/>
              <a:t>Add additional functionality to the pre-existing Brain </a:t>
            </a:r>
            <a:r>
              <a:rPr lang="en-US" dirty="0" err="1"/>
              <a:t>Phaser</a:t>
            </a:r>
            <a:r>
              <a:rPr lang="en-US" dirty="0"/>
              <a:t> Application</a:t>
            </a:r>
          </a:p>
          <a:p>
            <a:r>
              <a:rPr lang="en-US" dirty="0"/>
              <a:t>Game Modes</a:t>
            </a:r>
          </a:p>
          <a:p>
            <a:pPr lvl="1"/>
            <a:r>
              <a:rPr lang="en-US" dirty="0" err="1"/>
              <a:t>Phaser</a:t>
            </a:r>
            <a:r>
              <a:rPr lang="en-US" dirty="0"/>
              <a:t> Attack</a:t>
            </a:r>
          </a:p>
          <a:p>
            <a:pPr lvl="1"/>
            <a:r>
              <a:rPr lang="en-US" dirty="0"/>
              <a:t>3 Phaseout</a:t>
            </a:r>
          </a:p>
          <a:p>
            <a:pPr lvl="1"/>
            <a:r>
              <a:rPr lang="en-US" dirty="0"/>
              <a:t>Sudden Phase</a:t>
            </a:r>
          </a:p>
          <a:p>
            <a:r>
              <a:rPr lang="en-US" dirty="0"/>
              <a:t>Additional Challenge Categories</a:t>
            </a:r>
          </a:p>
          <a:p>
            <a:r>
              <a:rPr lang="en-US" dirty="0"/>
              <a:t>Additional Challenge Questions</a:t>
            </a:r>
          </a:p>
          <a:p>
            <a:r>
              <a:rPr lang="en-US" dirty="0"/>
              <a:t>Comparatively similar visual appearance</a:t>
            </a:r>
          </a:p>
        </p:txBody>
      </p:sp>
    </p:spTree>
    <p:extLst>
      <p:ext uri="{BB962C8B-B14F-4D97-AF65-F5344CB8AC3E}">
        <p14:creationId xmlns:p14="http://schemas.microsoft.com/office/powerpoint/2010/main" val="17518858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Continuous integration</a:t>
            </a:r>
          </a:p>
        </p:txBody>
      </p:sp>
      <p:sp>
        <p:nvSpPr>
          <p:cNvPr id="5" name="Content Placeholder 2"/>
          <p:cNvSpPr>
            <a:spLocks noGrp="1"/>
          </p:cNvSpPr>
          <p:nvPr>
            <p:ph idx="1"/>
          </p:nvPr>
        </p:nvSpPr>
        <p:spPr>
          <a:xfrm>
            <a:off x="685800" y="2194560"/>
            <a:ext cx="5429250" cy="4024125"/>
          </a:xfrm>
        </p:spPr>
        <p:txBody>
          <a:bodyPr/>
          <a:lstStyle/>
          <a:p>
            <a:r>
              <a:rPr lang="en-US" dirty="0"/>
              <a:t>Jenkins continuous integration</a:t>
            </a:r>
          </a:p>
          <a:p>
            <a:r>
              <a:rPr lang="en-US" dirty="0"/>
              <a:t>Plugins: </a:t>
            </a:r>
            <a:r>
              <a:rPr lang="en-US" dirty="0" err="1"/>
              <a:t>Git</a:t>
            </a:r>
            <a:r>
              <a:rPr lang="en-US" dirty="0"/>
              <a:t>, GitHub, Android, JUnit, </a:t>
            </a:r>
            <a:r>
              <a:rPr lang="en-US" dirty="0" err="1"/>
              <a:t>Gradle</a:t>
            </a:r>
            <a:endParaRPr lang="en-US" dirty="0"/>
          </a:p>
        </p:txBody>
      </p:sp>
      <p:pic>
        <p:nvPicPr>
          <p:cNvPr id="7" name="Picture 6"/>
          <p:cNvPicPr>
            <a:picLocks noChangeAspect="1"/>
          </p:cNvPicPr>
          <p:nvPr/>
        </p:nvPicPr>
        <p:blipFill rotWithShape="1">
          <a:blip r:embed="rId2"/>
          <a:srcRect b="39249"/>
          <a:stretch/>
        </p:blipFill>
        <p:spPr>
          <a:xfrm>
            <a:off x="250818" y="3931673"/>
            <a:ext cx="4311549" cy="2623279"/>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545" y="1941297"/>
            <a:ext cx="5926321" cy="2897312"/>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65694" y="4951522"/>
            <a:ext cx="7157172" cy="1614170"/>
          </a:xfrm>
          <a:prstGeom prst="rect">
            <a:avLst/>
          </a:prstGeom>
        </p:spPr>
      </p:pic>
    </p:spTree>
    <p:extLst>
      <p:ext uri="{BB962C8B-B14F-4D97-AF65-F5344CB8AC3E}">
        <p14:creationId xmlns:p14="http://schemas.microsoft.com/office/powerpoint/2010/main" val="376870138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Bugs found and fixed</a:t>
            </a:r>
          </a:p>
        </p:txBody>
      </p:sp>
      <p:sp>
        <p:nvSpPr>
          <p:cNvPr id="3" name="Content Placeholder 2"/>
          <p:cNvSpPr>
            <a:spLocks noGrp="1"/>
          </p:cNvSpPr>
          <p:nvPr>
            <p:ph idx="1"/>
          </p:nvPr>
        </p:nvSpPr>
        <p:spPr/>
        <p:txBody>
          <a:bodyPr/>
          <a:lstStyle/>
          <a:p>
            <a:r>
              <a:rPr lang="en-US" dirty="0"/>
              <a:t>Only one bug was found</a:t>
            </a:r>
          </a:p>
          <a:p>
            <a:pPr lvl="1"/>
            <a:r>
              <a:rPr lang="en-US" dirty="0"/>
              <a:t>Saved Preferences when screen orientation is changed</a:t>
            </a:r>
          </a:p>
          <a:p>
            <a:pPr lvl="1"/>
            <a:endParaRPr lang="en-US" dirty="0"/>
          </a:p>
          <a:p>
            <a:r>
              <a:rPr lang="en-US" dirty="0"/>
              <a:t>Fixed by changing </a:t>
            </a:r>
            <a:r>
              <a:rPr lang="en-US" dirty="0" err="1"/>
              <a:t>screenOrientation</a:t>
            </a:r>
            <a:r>
              <a:rPr lang="en-US" dirty="0"/>
              <a:t> to “</a:t>
            </a:r>
            <a:r>
              <a:rPr lang="en-US" dirty="0" err="1"/>
              <a:t>nosensor</a:t>
            </a:r>
            <a:r>
              <a:rPr lang="en-US" dirty="0"/>
              <a:t>”</a:t>
            </a:r>
          </a:p>
          <a:p>
            <a:pPr lvl="1"/>
            <a:endParaRPr lang="en-US" dirty="0"/>
          </a:p>
        </p:txBody>
      </p:sp>
      <p:pic>
        <p:nvPicPr>
          <p:cNvPr id="4" name="Picture 3"/>
          <p:cNvPicPr>
            <a:picLocks noChangeAspect="1"/>
          </p:cNvPicPr>
          <p:nvPr/>
        </p:nvPicPr>
        <p:blipFill>
          <a:blip r:embed="rId2"/>
          <a:stretch>
            <a:fillRect/>
          </a:stretch>
        </p:blipFill>
        <p:spPr>
          <a:xfrm>
            <a:off x="1138238" y="4037554"/>
            <a:ext cx="8024706" cy="891634"/>
          </a:xfrm>
          <a:prstGeom prst="rect">
            <a:avLst/>
          </a:prstGeom>
        </p:spPr>
      </p:pic>
    </p:spTree>
    <p:extLst>
      <p:ext uri="{BB962C8B-B14F-4D97-AF65-F5344CB8AC3E}">
        <p14:creationId xmlns:p14="http://schemas.microsoft.com/office/powerpoint/2010/main" val="26508347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Bug fixing methodology</a:t>
            </a:r>
          </a:p>
        </p:txBody>
      </p:sp>
      <p:sp>
        <p:nvSpPr>
          <p:cNvPr id="3" name="Content Placeholder 2"/>
          <p:cNvSpPr>
            <a:spLocks noGrp="1"/>
          </p:cNvSpPr>
          <p:nvPr>
            <p:ph idx="1"/>
          </p:nvPr>
        </p:nvSpPr>
        <p:spPr/>
        <p:txBody>
          <a:bodyPr/>
          <a:lstStyle/>
          <a:p>
            <a:r>
              <a:rPr lang="en-US" dirty="0"/>
              <a:t>Attempted to update </a:t>
            </a:r>
            <a:r>
              <a:rPr lang="en-US" dirty="0" err="1"/>
              <a:t>SharedPreference</a:t>
            </a:r>
            <a:r>
              <a:rPr lang="en-US" dirty="0"/>
              <a:t> variables in each game mode</a:t>
            </a:r>
          </a:p>
          <a:p>
            <a:pPr lvl="1"/>
            <a:r>
              <a:rPr lang="en-US" dirty="0"/>
              <a:t>After multiple attempts, still failed to pass</a:t>
            </a:r>
          </a:p>
          <a:p>
            <a:pPr lvl="1"/>
            <a:endParaRPr lang="en-US" dirty="0"/>
          </a:p>
          <a:p>
            <a:pPr lvl="1"/>
            <a:endParaRPr lang="en-US" dirty="0"/>
          </a:p>
          <a:p>
            <a:r>
              <a:rPr lang="en-US" dirty="0"/>
              <a:t>What to do?!!</a:t>
            </a:r>
          </a:p>
        </p:txBody>
      </p:sp>
    </p:spTree>
    <p:extLst>
      <p:ext uri="{BB962C8B-B14F-4D97-AF65-F5344CB8AC3E}">
        <p14:creationId xmlns:p14="http://schemas.microsoft.com/office/powerpoint/2010/main" val="56045129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6877" y="833018"/>
            <a:ext cx="4676775" cy="5334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411940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 around!</a:t>
            </a:r>
          </a:p>
        </p:txBody>
      </p:sp>
      <p:sp>
        <p:nvSpPr>
          <p:cNvPr id="3" name="Content Placeholder 2"/>
          <p:cNvSpPr>
            <a:spLocks noGrp="1"/>
          </p:cNvSpPr>
          <p:nvPr>
            <p:ph idx="1"/>
          </p:nvPr>
        </p:nvSpPr>
        <p:spPr/>
        <p:txBody>
          <a:bodyPr/>
          <a:lstStyle/>
          <a:p>
            <a:r>
              <a:rPr lang="en-US" dirty="0"/>
              <a:t>If we can’t save values during screen rotations, then there will be no screen rotations</a:t>
            </a:r>
          </a:p>
        </p:txBody>
      </p:sp>
    </p:spTree>
    <p:extLst>
      <p:ext uri="{BB962C8B-B14F-4D97-AF65-F5344CB8AC3E}">
        <p14:creationId xmlns:p14="http://schemas.microsoft.com/office/powerpoint/2010/main" val="254791479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Static analysis</a:t>
            </a:r>
          </a:p>
        </p:txBody>
      </p:sp>
      <p:sp>
        <p:nvSpPr>
          <p:cNvPr id="3" name="Content Placeholder 2"/>
          <p:cNvSpPr>
            <a:spLocks noGrp="1"/>
          </p:cNvSpPr>
          <p:nvPr>
            <p:ph idx="1"/>
          </p:nvPr>
        </p:nvSpPr>
        <p:spPr/>
        <p:txBody>
          <a:bodyPr/>
          <a:lstStyle/>
          <a:p>
            <a:r>
              <a:rPr lang="en-US" dirty="0"/>
              <a:t>Android Studio </a:t>
            </a:r>
            <a:r>
              <a:rPr lang="en-US" dirty="0" err="1"/>
              <a:t>FindBugs</a:t>
            </a:r>
            <a:r>
              <a:rPr lang="en-US" dirty="0"/>
              <a:t> plug-in</a:t>
            </a:r>
          </a:p>
          <a:p>
            <a:r>
              <a:rPr lang="en-US" dirty="0"/>
              <a:t>Flagged basic syntax issues:</a:t>
            </a:r>
          </a:p>
          <a:p>
            <a:pPr lvl="1"/>
            <a:r>
              <a:rPr lang="en-US" dirty="0"/>
              <a:t>No default or breaks in switch-statements</a:t>
            </a:r>
          </a:p>
          <a:p>
            <a:r>
              <a:rPr lang="en-US" dirty="0"/>
              <a:t>Flagged unused variables</a:t>
            </a:r>
          </a:p>
          <a:p>
            <a:endParaRPr lang="en-US" dirty="0"/>
          </a:p>
          <a:p>
            <a:endParaRPr lang="en-US" dirty="0"/>
          </a:p>
        </p:txBody>
      </p:sp>
    </p:spTree>
    <p:extLst>
      <p:ext uri="{BB962C8B-B14F-4D97-AF65-F5344CB8AC3E}">
        <p14:creationId xmlns:p14="http://schemas.microsoft.com/office/powerpoint/2010/main" val="410037840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8756" y="764373"/>
            <a:ext cx="10027444" cy="1293028"/>
          </a:xfrm>
        </p:spPr>
        <p:txBody>
          <a:bodyPr/>
          <a:lstStyle/>
          <a:p>
            <a:r>
              <a:rPr lang="en-US" dirty="0"/>
              <a:t>Static analysis issues found &amp; fixed</a:t>
            </a:r>
          </a:p>
        </p:txBody>
      </p:sp>
      <p:pic>
        <p:nvPicPr>
          <p:cNvPr id="4" name="Content Placeholder 3"/>
          <p:cNvPicPr>
            <a:picLocks noGrp="1" noChangeAspect="1"/>
          </p:cNvPicPr>
          <p:nvPr>
            <p:ph idx="1"/>
          </p:nvPr>
        </p:nvPicPr>
        <p:blipFill>
          <a:blip r:embed="rId2"/>
          <a:stretch>
            <a:fillRect/>
          </a:stretch>
        </p:blipFill>
        <p:spPr>
          <a:xfrm>
            <a:off x="828675" y="2248694"/>
            <a:ext cx="10534650" cy="3914775"/>
          </a:xfrm>
          <a:prstGeom prst="rect">
            <a:avLst/>
          </a:prstGeom>
        </p:spPr>
      </p:pic>
    </p:spTree>
    <p:extLst>
      <p:ext uri="{BB962C8B-B14F-4D97-AF65-F5344CB8AC3E}">
        <p14:creationId xmlns:p14="http://schemas.microsoft.com/office/powerpoint/2010/main" val="36845659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28675" y="1410887"/>
            <a:ext cx="10829925" cy="3808389"/>
          </a:xfrm>
          <a:prstGeom prst="rect">
            <a:avLst/>
          </a:prstGeom>
        </p:spPr>
      </p:pic>
    </p:spTree>
    <p:extLst>
      <p:ext uri="{BB962C8B-B14F-4D97-AF65-F5344CB8AC3E}">
        <p14:creationId xmlns:p14="http://schemas.microsoft.com/office/powerpoint/2010/main" val="550925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1128622"/>
            <a:ext cx="12192000" cy="4600755"/>
          </a:xfrm>
          <a:prstGeom prst="rect">
            <a:avLst/>
          </a:prstGeom>
        </p:spPr>
      </p:pic>
    </p:spTree>
    <p:extLst>
      <p:ext uri="{BB962C8B-B14F-4D97-AF65-F5344CB8AC3E}">
        <p14:creationId xmlns:p14="http://schemas.microsoft.com/office/powerpoint/2010/main" val="32221552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Road blocks? Solutions?</a:t>
            </a:r>
          </a:p>
        </p:txBody>
      </p:sp>
      <p:sp>
        <p:nvSpPr>
          <p:cNvPr id="3" name="Content Placeholder 2"/>
          <p:cNvSpPr>
            <a:spLocks noGrp="1"/>
          </p:cNvSpPr>
          <p:nvPr>
            <p:ph idx="1"/>
          </p:nvPr>
        </p:nvSpPr>
        <p:spPr/>
        <p:txBody>
          <a:bodyPr/>
          <a:lstStyle/>
          <a:p>
            <a:r>
              <a:rPr lang="en-US" dirty="0"/>
              <a:t>Computer Issues</a:t>
            </a:r>
          </a:p>
          <a:p>
            <a:r>
              <a:rPr lang="en-US" dirty="0"/>
              <a:t>GitHub</a:t>
            </a:r>
          </a:p>
          <a:p>
            <a:r>
              <a:rPr lang="en-US" dirty="0"/>
              <a:t>Volume/difficulty of source code</a:t>
            </a:r>
          </a:p>
          <a:p>
            <a:r>
              <a:rPr lang="en-US" dirty="0"/>
              <a:t>Inexperience with IDE</a:t>
            </a:r>
          </a:p>
          <a:p>
            <a:pPr marL="0" indent="0">
              <a:buNone/>
            </a:pPr>
            <a:endParaRPr lang="en-US" dirty="0"/>
          </a:p>
        </p:txBody>
      </p:sp>
    </p:spTree>
    <p:extLst>
      <p:ext uri="{BB962C8B-B14F-4D97-AF65-F5344CB8AC3E}">
        <p14:creationId xmlns:p14="http://schemas.microsoft.com/office/powerpoint/2010/main" val="18413446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Original State</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33912" y="2117845"/>
            <a:ext cx="4819845" cy="4177553"/>
          </a:xfrm>
          <a:prstGeom prst="rect">
            <a:avLst/>
          </a:prstGeom>
        </p:spPr>
      </p:pic>
      <p:pic>
        <p:nvPicPr>
          <p:cNvPr id="5" name="Picture 4"/>
          <p:cNvPicPr>
            <a:picLocks noChangeAspect="1"/>
          </p:cNvPicPr>
          <p:nvPr/>
        </p:nvPicPr>
        <p:blipFill>
          <a:blip r:embed="rId3"/>
          <a:stretch>
            <a:fillRect/>
          </a:stretch>
        </p:blipFill>
        <p:spPr>
          <a:xfrm>
            <a:off x="6404023" y="2117845"/>
            <a:ext cx="4725173" cy="4177553"/>
          </a:xfrm>
          <a:prstGeom prst="rect">
            <a:avLst/>
          </a:prstGeom>
        </p:spPr>
      </p:pic>
    </p:spTree>
    <p:extLst>
      <p:ext uri="{BB962C8B-B14F-4D97-AF65-F5344CB8AC3E}">
        <p14:creationId xmlns:p14="http://schemas.microsoft.com/office/powerpoint/2010/main" val="45189785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1954288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Github</a:t>
            </a:r>
            <a:endParaRPr lang="en-US" dirty="0"/>
          </a:p>
        </p:txBody>
      </p:sp>
      <p:sp>
        <p:nvSpPr>
          <p:cNvPr id="3" name="Content Placeholder 2"/>
          <p:cNvSpPr>
            <a:spLocks noGrp="1"/>
          </p:cNvSpPr>
          <p:nvPr>
            <p:ph idx="1"/>
          </p:nvPr>
        </p:nvSpPr>
        <p:spPr>
          <a:noFill/>
        </p:spPr>
        <p:txBody>
          <a:bodyPr/>
          <a:lstStyle/>
          <a:p>
            <a:r>
              <a:rPr lang="en-US" dirty="0"/>
              <a:t>URL </a:t>
            </a:r>
            <a:r>
              <a:rPr lang="en-US" dirty="0">
                <a:sym typeface="Wingdings" panose="05000000000000000000" pitchFamily="2" charset="2"/>
              </a:rPr>
              <a:t> </a:t>
            </a:r>
            <a:r>
              <a:rPr lang="en-US" dirty="0">
                <a:solidFill>
                  <a:schemeClr val="accent6"/>
                </a:solidFill>
                <a:effectLst>
                  <a:glow rad="101600">
                    <a:schemeClr val="accent1">
                      <a:satMod val="175000"/>
                      <a:alpha val="40000"/>
                    </a:schemeClr>
                  </a:glow>
                </a:effectLst>
                <a:sym typeface="Wingdings" panose="05000000000000000000" pitchFamily="2" charset="2"/>
                <a:hlinkClick r:id="rId2"/>
              </a:rPr>
              <a:t>https://github.com/tope018/CSC439_Project</a:t>
            </a:r>
            <a:endParaRPr lang="en-US" dirty="0">
              <a:solidFill>
                <a:schemeClr val="accent6"/>
              </a:solidFill>
              <a:effectLst>
                <a:glow rad="101600">
                  <a:schemeClr val="accent1">
                    <a:satMod val="175000"/>
                    <a:alpha val="40000"/>
                  </a:schemeClr>
                </a:glow>
              </a:effectLst>
              <a:sym typeface="Wingdings" panose="05000000000000000000" pitchFamily="2" charset="2"/>
            </a:endParaRPr>
          </a:p>
          <a:p>
            <a:pPr marL="0" indent="0">
              <a:buNone/>
            </a:pPr>
            <a:endParaRPr lang="en-US" dirty="0" smtClean="0">
              <a:sym typeface="Wingdings" panose="05000000000000000000" pitchFamily="2" charset="2"/>
            </a:endParaRPr>
          </a:p>
          <a:p>
            <a:r>
              <a:rPr lang="en-US" dirty="0" smtClean="0">
                <a:sym typeface="Wingdings" panose="05000000000000000000" pitchFamily="2" charset="2"/>
              </a:rPr>
              <a:t>Download </a:t>
            </a:r>
            <a:r>
              <a:rPr lang="en-US" dirty="0">
                <a:sym typeface="Wingdings" panose="05000000000000000000" pitchFamily="2" charset="2"/>
              </a:rPr>
              <a:t>the zip file</a:t>
            </a:r>
          </a:p>
          <a:p>
            <a:pPr lvl="1"/>
            <a:r>
              <a:rPr lang="en-US" dirty="0">
                <a:sym typeface="Wingdings" panose="05000000000000000000" pitchFamily="2" charset="2"/>
              </a:rPr>
              <a:t>Install </a:t>
            </a:r>
            <a:r>
              <a:rPr lang="en-US" dirty="0" err="1">
                <a:sym typeface="Wingdings" panose="05000000000000000000" pitchFamily="2" charset="2"/>
              </a:rPr>
              <a:t>apk</a:t>
            </a:r>
            <a:r>
              <a:rPr lang="en-US" dirty="0">
                <a:sym typeface="Wingdings" panose="05000000000000000000" pitchFamily="2" charset="2"/>
              </a:rPr>
              <a:t> on android phone or emulator</a:t>
            </a:r>
          </a:p>
          <a:p>
            <a:pPr lvl="1"/>
            <a:r>
              <a:rPr lang="en-US" dirty="0">
                <a:sym typeface="Wingdings" panose="05000000000000000000" pitchFamily="2" charset="2"/>
              </a:rPr>
              <a:t>OR</a:t>
            </a:r>
          </a:p>
          <a:p>
            <a:pPr lvl="1"/>
            <a:r>
              <a:rPr lang="en-US" dirty="0">
                <a:sym typeface="Wingdings" panose="05000000000000000000" pitchFamily="2" charset="2"/>
              </a:rPr>
              <a:t>Open zip file in Android Studio</a:t>
            </a:r>
            <a:endParaRPr lang="en-US" dirty="0"/>
          </a:p>
        </p:txBody>
      </p:sp>
      <p:pic>
        <p:nvPicPr>
          <p:cNvPr id="4" name="Picture 3"/>
          <p:cNvPicPr>
            <a:picLocks noChangeAspect="1"/>
          </p:cNvPicPr>
          <p:nvPr/>
        </p:nvPicPr>
        <p:blipFill>
          <a:blip r:embed="rId3"/>
          <a:stretch>
            <a:fillRect/>
          </a:stretch>
        </p:blipFill>
        <p:spPr>
          <a:xfrm>
            <a:off x="6813736" y="2922494"/>
            <a:ext cx="4909524" cy="3101228"/>
          </a:xfrm>
          <a:prstGeom prst="rect">
            <a:avLst/>
          </a:prstGeom>
        </p:spPr>
      </p:pic>
      <p:sp>
        <p:nvSpPr>
          <p:cNvPr id="5" name="Arrow: Chevron 4"/>
          <p:cNvSpPr/>
          <p:nvPr/>
        </p:nvSpPr>
        <p:spPr>
          <a:xfrm>
            <a:off x="6457723" y="4664588"/>
            <a:ext cx="277906" cy="286871"/>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86113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Communication</a:t>
            </a:r>
          </a:p>
        </p:txBody>
      </p:sp>
      <p:sp>
        <p:nvSpPr>
          <p:cNvPr id="3" name="Content Placeholder 2"/>
          <p:cNvSpPr>
            <a:spLocks noGrp="1"/>
          </p:cNvSpPr>
          <p:nvPr>
            <p:ph idx="1"/>
          </p:nvPr>
        </p:nvSpPr>
        <p:spPr/>
        <p:txBody>
          <a:bodyPr/>
          <a:lstStyle/>
          <a:p>
            <a:r>
              <a:rPr lang="en-US" dirty="0"/>
              <a:t>Trello</a:t>
            </a:r>
          </a:p>
          <a:p>
            <a:pPr lvl="1"/>
            <a:r>
              <a:rPr lang="en-US" dirty="0">
                <a:effectLst>
                  <a:glow rad="101600">
                    <a:schemeClr val="accent1">
                      <a:satMod val="175000"/>
                      <a:alpha val="40000"/>
                    </a:schemeClr>
                  </a:glow>
                </a:effectLst>
                <a:hlinkClick r:id="rId2"/>
              </a:rPr>
              <a:t>https://trello.com/csc439project1</a:t>
            </a:r>
            <a:endParaRPr lang="en-US" dirty="0">
              <a:effectLst>
                <a:glow rad="101600">
                  <a:schemeClr val="accent1">
                    <a:satMod val="175000"/>
                    <a:alpha val="40000"/>
                  </a:schemeClr>
                </a:glow>
              </a:effectLst>
            </a:endParaRPr>
          </a:p>
          <a:p>
            <a:r>
              <a:rPr lang="en-US" dirty="0" smtClean="0"/>
              <a:t>Text Messaging</a:t>
            </a:r>
            <a:endParaRPr lang="en-US" dirty="0"/>
          </a:p>
          <a:p>
            <a:r>
              <a:rPr lang="en-US" dirty="0"/>
              <a:t>GitHub</a:t>
            </a:r>
          </a:p>
          <a:p>
            <a:pPr lvl="1"/>
            <a:endParaRPr lang="en-US" dirty="0"/>
          </a:p>
        </p:txBody>
      </p:sp>
      <p:pic>
        <p:nvPicPr>
          <p:cNvPr id="4" name="Picture 3"/>
          <p:cNvPicPr>
            <a:picLocks noChangeAspect="1"/>
          </p:cNvPicPr>
          <p:nvPr/>
        </p:nvPicPr>
        <p:blipFill>
          <a:blip r:embed="rId3"/>
          <a:stretch>
            <a:fillRect/>
          </a:stretch>
        </p:blipFill>
        <p:spPr>
          <a:xfrm>
            <a:off x="5051611" y="3088850"/>
            <a:ext cx="6651812" cy="2783382"/>
          </a:xfrm>
          <a:prstGeom prst="rect">
            <a:avLst/>
          </a:prstGeom>
        </p:spPr>
      </p:pic>
    </p:spTree>
    <p:extLst>
      <p:ext uri="{BB962C8B-B14F-4D97-AF65-F5344CB8AC3E}">
        <p14:creationId xmlns:p14="http://schemas.microsoft.com/office/powerpoint/2010/main" val="32301150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 Responsibilities</a:t>
            </a:r>
          </a:p>
        </p:txBody>
      </p:sp>
      <p:sp>
        <p:nvSpPr>
          <p:cNvPr id="3" name="Content Placeholder 2"/>
          <p:cNvSpPr>
            <a:spLocks noGrp="1"/>
          </p:cNvSpPr>
          <p:nvPr>
            <p:ph idx="1"/>
          </p:nvPr>
        </p:nvSpPr>
        <p:spPr/>
        <p:txBody>
          <a:bodyPr>
            <a:normAutofit/>
          </a:bodyPr>
          <a:lstStyle/>
          <a:p>
            <a:r>
              <a:rPr lang="en-US" dirty="0"/>
              <a:t>Angie (Record Keeping)</a:t>
            </a:r>
          </a:p>
          <a:p>
            <a:pPr lvl="1"/>
            <a:r>
              <a:rPr lang="en-US" dirty="0"/>
              <a:t>Weekly Minutes, Phase 1 document, Phase 2 document, Phase 3 document, Challenge Questions, </a:t>
            </a:r>
            <a:r>
              <a:rPr lang="en-US" dirty="0" err="1"/>
              <a:t>Phaser</a:t>
            </a:r>
            <a:r>
              <a:rPr lang="en-US" dirty="0"/>
              <a:t> Attack</a:t>
            </a:r>
          </a:p>
          <a:p>
            <a:r>
              <a:rPr lang="en-US" dirty="0"/>
              <a:t>Eric (Unit Testing)</a:t>
            </a:r>
          </a:p>
          <a:p>
            <a:pPr lvl="1"/>
            <a:r>
              <a:rPr lang="en-US" dirty="0"/>
              <a:t>J-Units, Continuous Integration</a:t>
            </a:r>
          </a:p>
          <a:p>
            <a:r>
              <a:rPr lang="en-US" dirty="0"/>
              <a:t>Katie (Documentation &amp; Code Development)</a:t>
            </a:r>
          </a:p>
          <a:p>
            <a:pPr lvl="1"/>
            <a:r>
              <a:rPr lang="en-US" dirty="0"/>
              <a:t>Phase Out game mode, Phase 1 document, Phase 2 document, Phase 3 document, Challenge Questions</a:t>
            </a:r>
          </a:p>
          <a:p>
            <a:r>
              <a:rPr lang="en-US" dirty="0"/>
              <a:t>Nick (Code Development)</a:t>
            </a:r>
          </a:p>
          <a:p>
            <a:pPr lvl="1"/>
            <a:r>
              <a:rPr lang="en-US" dirty="0"/>
              <a:t>Main Menu, Sudden Phase, </a:t>
            </a:r>
            <a:r>
              <a:rPr lang="en-US" dirty="0" err="1"/>
              <a:t>Phaser</a:t>
            </a:r>
            <a:r>
              <a:rPr lang="en-US" dirty="0"/>
              <a:t> Attack</a:t>
            </a:r>
          </a:p>
          <a:p>
            <a:endParaRPr lang="en-US" dirty="0"/>
          </a:p>
        </p:txBody>
      </p:sp>
    </p:spTree>
    <p:extLst>
      <p:ext uri="{BB962C8B-B14F-4D97-AF65-F5344CB8AC3E}">
        <p14:creationId xmlns:p14="http://schemas.microsoft.com/office/powerpoint/2010/main" val="5816043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77256" y="671504"/>
            <a:ext cx="8610600" cy="1293028"/>
          </a:xfrm>
        </p:spPr>
        <p:txBody>
          <a:bodyPr/>
          <a:lstStyle/>
          <a:p>
            <a:pPr algn="ctr"/>
            <a:r>
              <a:rPr lang="en-US" dirty="0"/>
              <a:t>Nick</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8726" y="2235996"/>
            <a:ext cx="9478760" cy="3571874"/>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5839389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Katie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198" y="2262889"/>
            <a:ext cx="10616341" cy="3483488"/>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7440164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Angie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544" y="2497093"/>
            <a:ext cx="10549548" cy="3096884"/>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341321334"/>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5985</TotalTime>
  <Words>556</Words>
  <Application>Microsoft Macintosh PowerPoint</Application>
  <PresentationFormat>Widescreen</PresentationFormat>
  <Paragraphs>97</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Century Gothic</vt:lpstr>
      <vt:lpstr>Wingdings</vt:lpstr>
      <vt:lpstr>Arial</vt:lpstr>
      <vt:lpstr>Vapor Trail</vt:lpstr>
      <vt:lpstr>BRAIN pHASER</vt:lpstr>
      <vt:lpstr>Overview</vt:lpstr>
      <vt:lpstr>Original State</vt:lpstr>
      <vt:lpstr>Github</vt:lpstr>
      <vt:lpstr>Communication</vt:lpstr>
      <vt:lpstr>Specific Responsibilities</vt:lpstr>
      <vt:lpstr>Nick</vt:lpstr>
      <vt:lpstr>Katie</vt:lpstr>
      <vt:lpstr>Angie</vt:lpstr>
      <vt:lpstr>ERic</vt:lpstr>
      <vt:lpstr>TimeLine</vt:lpstr>
      <vt:lpstr>IDE, Language, Build System</vt:lpstr>
      <vt:lpstr>Trello and Backlog management</vt:lpstr>
      <vt:lpstr>Scrum meetings and takeaways</vt:lpstr>
      <vt:lpstr>Sprint Planning meeting</vt:lpstr>
      <vt:lpstr>Daily stand-up</vt:lpstr>
      <vt:lpstr>Sprint review</vt:lpstr>
      <vt:lpstr>Sprint retrospective</vt:lpstr>
      <vt:lpstr>Git and version Management</vt:lpstr>
      <vt:lpstr>Continuous integration</vt:lpstr>
      <vt:lpstr>Bugs found and fixed</vt:lpstr>
      <vt:lpstr>Bug fixing methodology</vt:lpstr>
      <vt:lpstr>PowerPoint Presentation</vt:lpstr>
      <vt:lpstr>Work around!</vt:lpstr>
      <vt:lpstr>Static analysis</vt:lpstr>
      <vt:lpstr>Static analysis issues found &amp; fixed</vt:lpstr>
      <vt:lpstr>PowerPoint Presentation</vt:lpstr>
      <vt:lpstr>PowerPoint Presentation</vt:lpstr>
      <vt:lpstr>Road blocks? Solutions?</vt:lpstr>
      <vt:lpstr>QUESTIONS</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BRAIN pHASER</dc:title>
  <dc:creator>tope018@gmail.com</dc:creator>
  <cp:lastModifiedBy>Eric Spahr</cp:lastModifiedBy>
  <cp:revision>32</cp:revision>
  <dcterms:created xsi:type="dcterms:W3CDTF">2017-04-20T21:03:13Z</dcterms:created>
  <dcterms:modified xsi:type="dcterms:W3CDTF">2017-04-25T20:11:03Z</dcterms:modified>
</cp:coreProperties>
</file>

<file path=docProps/thumbnail.jpeg>
</file>